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60" autoAdjust="0"/>
  </p:normalViewPr>
  <p:slideViewPr>
    <p:cSldViewPr>
      <p:cViewPr varScale="1">
        <p:scale>
          <a:sx n="91" d="100"/>
          <a:sy n="91" d="100"/>
        </p:scale>
        <p:origin x="-108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73268-5989-423E-8EA0-381167601557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91D16-77B5-4B23-B94C-7D3AB56E0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AGCAT10\j018329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0"/>
            <a:ext cx="1723644" cy="1848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us98</dc:creator>
  <cp:lastModifiedBy>us98</cp:lastModifiedBy>
  <cp:revision>1</cp:revision>
  <dcterms:created xsi:type="dcterms:W3CDTF">2009-12-10T20:39:09Z</dcterms:created>
  <dcterms:modified xsi:type="dcterms:W3CDTF">2009-12-10T20:41:40Z</dcterms:modified>
</cp:coreProperties>
</file>